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3" r:id="rId2"/>
    <p:sldId id="294" r:id="rId3"/>
    <p:sldId id="295" r:id="rId4"/>
    <p:sldId id="296" r:id="rId5"/>
    <p:sldId id="297" r:id="rId6"/>
    <p:sldId id="298" r:id="rId7"/>
    <p:sldId id="299" r:id="rId8"/>
    <p:sldId id="301" r:id="rId9"/>
    <p:sldId id="300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1" r:id="rId19"/>
    <p:sldId id="310" r:id="rId20"/>
    <p:sldId id="312" r:id="rId21"/>
    <p:sldId id="316" r:id="rId22"/>
    <p:sldId id="31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B23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456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e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88E7-4F06-46E4-8426-FC8BE658C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5146EC-F592-46CF-8E75-04E4F7C5D4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9D7C3D-AB43-499D-9757-8AA7726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5C653-E63D-4536-B276-93469AE57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487233-4F40-4071-977F-ECC4B9018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05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96237-4BE3-4441-B0E4-E31F1EF80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1B0C9-94A6-465D-9765-B7F586E1A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A95C1-2BF6-4085-BD02-D2999D551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FB191-6D77-4CC7-AAC0-57B6F053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C68C6-71EE-474A-96BB-C26EB322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264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AF7589-B24A-4CEA-A211-27BD5B576D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0F577D-1480-412E-BBCE-C120DDFFD4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123B5-51D5-4079-B224-7CE0E2C29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38B44-D07D-4D09-85FB-CB960B4DD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82A10-6910-4FE9-AB6A-FDABBA4D2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5126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36D19-183A-441B-A919-D0A4580C4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E183C-8C3E-47FF-A1DD-2B8D34D8C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C9A56-5584-4410-A410-12DA2DA3B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CD7D0-02CE-4C28-890C-D57BCD061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9678E-E1A3-4AE0-9712-57FF95F9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2066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5BA57-FA8C-40CC-BC91-18C8B8474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E4795-85E4-4C44-A856-749F1D5DC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3CB7E-1DC9-4E0B-8D21-0D6041FC9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C84E8-5EB0-47E6-B8E9-BE118134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DF30A-4D8D-4421-B069-3AF65A180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1864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B634-9A08-4DB7-A4DA-702A0499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F4211-2A0D-405A-B486-70F3A350A5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7ABC72-9356-4053-BB4D-D3A1E9DB25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FBA516-2799-49A9-A6F8-F9EB691EE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6DB71-7190-4A09-ADFB-F9B6FC79A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F303C-7F90-4E44-BE02-38FD3C2EB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745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11664-B625-48CE-A710-35B830AC0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4990FB-0910-4FA5-A692-2AE7058A7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BCA9D6-6618-4A2F-A3BD-F39B7A684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F71A08-5901-4931-9110-0DC38AF083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13710B-AB12-4A25-AC42-0D3623F8CF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9CE7D-BBD1-4E5C-85A0-72B508D6F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C72407-A19C-4478-B98B-D77EDAF16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2916B5-6B15-4921-8B94-9DFE00B2F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007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50DAA-4153-4D02-B4E8-E8AF13DDF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79AF63-51D9-4848-A4A4-45ECAB97F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FD4B73-6DED-41C5-B58C-17C14564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6A7DE0-C8D3-43E1-B6FC-5F38F6F9E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16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4F1484-6901-49CE-8A30-EB7002F84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7BF16D-F9A8-473F-B43A-940020A91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AFB4CD-01CF-42A8-9C28-76FA0381F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3236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5B755-3BF3-4A4A-801F-573E5DDE2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2A14C-5B8D-4D81-898A-CADCF0461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10B82-ED41-4FBC-AD91-B5696E99A1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A0E20-FCD0-4992-9737-537375C5C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9C80E-84D1-47CA-870A-A885DC899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3C269-31E6-4F58-BAB4-B991C7BC4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8003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C0AA8-7208-4276-BC6A-65E344AF8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AD43B-0D0B-425C-8CA9-5F61A823A2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00C6F7-7D24-433D-9474-37C83EF42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95D3A-B053-4305-B468-980B81011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9C4C4-30CB-4738-83BF-E093C9212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C5E70-D255-4D09-B0C1-190A3ED92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0981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7590D7-DC8D-4CEC-BC9F-3D4E41E1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3E999-CC98-42F8-89DD-C277E0226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955DC-EEF2-45E3-A36D-B69A7B04DE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0886D-4B49-49F2-BB67-C95CD13CC5DA}" type="datetimeFigureOut">
              <a:rPr lang="en-GB" smtClean="0"/>
              <a:t>08/07/2022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5E2A1-535C-4EBD-88D3-568C172F33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3651E-1C8D-4743-B124-E4EA9E4EB8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753759-8F1B-4869-AD87-D2A19E8D6E2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2429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86DCAE-1E46-45F3-A62F-1544A8807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C899169-D429-4BEE-93D6-9EF45307DDD3}"/>
              </a:ext>
            </a:extLst>
          </p:cNvPr>
          <p:cNvSpPr txBox="1">
            <a:spLocks/>
          </p:cNvSpPr>
          <p:nvPr/>
        </p:nvSpPr>
        <p:spPr>
          <a:xfrm>
            <a:off x="918370" y="977901"/>
            <a:ext cx="10355260" cy="914399"/>
          </a:xfrm>
          <a:prstGeom prst="rect">
            <a:avLst/>
          </a:prstGeom>
          <a:solidFill>
            <a:srgbClr val="0B234A">
              <a:alpha val="6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aleway Medium" pitchFamily="2" charset="0"/>
              </a:rPr>
              <a:t>How to ace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3945762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Roboto Medium" panose="02000000000000000000" pitchFamily="2" charset="0"/>
                <a:ea typeface="Roboto Medium" panose="02000000000000000000" pitchFamily="2" charset="0"/>
                <a:cs typeface="Times New Roman" panose="02020603050405020304" pitchFamily="18" charset="0"/>
              </a:rPr>
              <a:t>Like this one.</a:t>
            </a:r>
          </a:p>
        </p:txBody>
      </p:sp>
    </p:spTree>
    <p:extLst>
      <p:ext uri="{BB962C8B-B14F-4D97-AF65-F5344CB8AC3E}">
        <p14:creationId xmlns:p14="http://schemas.microsoft.com/office/powerpoint/2010/main" val="364199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 this one.</a:t>
            </a:r>
          </a:p>
        </p:txBody>
      </p:sp>
    </p:spTree>
    <p:extLst>
      <p:ext uri="{BB962C8B-B14F-4D97-AF65-F5344CB8AC3E}">
        <p14:creationId xmlns:p14="http://schemas.microsoft.com/office/powerpoint/2010/main" val="369214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2AB83F-591A-4A43-9833-C8D750DA1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799A06A-06A7-46DF-84F9-41D0B05408C0}"/>
              </a:ext>
            </a:extLst>
          </p:cNvPr>
          <p:cNvSpPr txBox="1">
            <a:spLocks/>
          </p:cNvSpPr>
          <p:nvPr/>
        </p:nvSpPr>
        <p:spPr>
          <a:xfrm>
            <a:off x="1524000" y="889000"/>
            <a:ext cx="9144000" cy="1015999"/>
          </a:xfrm>
          <a:prstGeom prst="rect">
            <a:avLst/>
          </a:prstGeom>
          <a:solidFill>
            <a:srgbClr val="0B234A">
              <a:alpha val="60000"/>
            </a:srgbClr>
          </a:solidFill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aleway Medium" pitchFamily="2" charset="0"/>
              </a:rPr>
              <a:t>Don’t use crap, low resolution images</a:t>
            </a:r>
          </a:p>
        </p:txBody>
      </p:sp>
    </p:spTree>
    <p:extLst>
      <p:ext uri="{BB962C8B-B14F-4D97-AF65-F5344CB8AC3E}">
        <p14:creationId xmlns:p14="http://schemas.microsoft.com/office/powerpoint/2010/main" val="431303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BA90EE-F66E-49D4-B333-82DD9390CF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68" b="179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799A06A-06A7-46DF-84F9-41D0B05408C0}"/>
              </a:ext>
            </a:extLst>
          </p:cNvPr>
          <p:cNvSpPr txBox="1">
            <a:spLocks/>
          </p:cNvSpPr>
          <p:nvPr/>
        </p:nvSpPr>
        <p:spPr>
          <a:xfrm>
            <a:off x="0" y="889000"/>
            <a:ext cx="12192000" cy="1015999"/>
          </a:xfrm>
          <a:prstGeom prst="rect">
            <a:avLst/>
          </a:prstGeom>
          <a:solidFill>
            <a:srgbClr val="0B234A">
              <a:alpha val="60000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Raleway Medium" pitchFamily="2" charset="0"/>
              </a:rPr>
              <a:t>Use nice, high-res ones instead</a:t>
            </a:r>
          </a:p>
        </p:txBody>
      </p:sp>
    </p:spTree>
    <p:extLst>
      <p:ext uri="{BB962C8B-B14F-4D97-AF65-F5344CB8AC3E}">
        <p14:creationId xmlns:p14="http://schemas.microsoft.com/office/powerpoint/2010/main" val="2432884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520" y="215659"/>
            <a:ext cx="9005978" cy="1000663"/>
          </a:xfrm>
        </p:spPr>
        <p:txBody>
          <a:bodyPr>
            <a:noAutofit/>
          </a:bodyPr>
          <a:lstStyle/>
          <a:p>
            <a:r>
              <a:rPr lang="en-GB" dirty="0"/>
              <a:t>Only one idea per slide.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802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520" y="215659"/>
            <a:ext cx="9005978" cy="1000663"/>
          </a:xfrm>
        </p:spPr>
        <p:txBody>
          <a:bodyPr>
            <a:noAutofit/>
          </a:bodyPr>
          <a:lstStyle/>
          <a:p>
            <a:r>
              <a:rPr lang="en-GB" dirty="0"/>
              <a:t>Only one idea per slide.</a:t>
            </a:r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B0FEA-6EFA-4BDE-9241-B217FE287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630" y="1034790"/>
            <a:ext cx="10079757" cy="539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937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520" y="215659"/>
            <a:ext cx="9005978" cy="1000663"/>
          </a:xfrm>
        </p:spPr>
        <p:txBody>
          <a:bodyPr>
            <a:noAutofit/>
          </a:bodyPr>
          <a:lstStyle/>
          <a:p>
            <a:r>
              <a:rPr lang="en-GB" dirty="0"/>
              <a:t>Only one idea per slide.</a:t>
            </a:r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2FC0A4-5D03-4BB6-9438-631C6E36F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404" y="1216322"/>
            <a:ext cx="7199391" cy="5398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06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6420" y="1549159"/>
            <a:ext cx="9005978" cy="2806941"/>
          </a:xfrm>
        </p:spPr>
        <p:txBody>
          <a:bodyPr>
            <a:noAutofit/>
          </a:bodyPr>
          <a:lstStyle/>
          <a:p>
            <a:r>
              <a:rPr lang="en-GB" sz="7200" dirty="0"/>
              <a:t>Use </a:t>
            </a:r>
            <a:r>
              <a:rPr lang="en-GB" sz="7200" dirty="0">
                <a:solidFill>
                  <a:schemeClr val="accent1"/>
                </a:solidFill>
              </a:rPr>
              <a:t>consistent</a:t>
            </a:r>
            <a:r>
              <a:rPr lang="en-GB" sz="7200" dirty="0"/>
              <a:t> design.</a:t>
            </a:r>
            <a:endParaRPr lang="en-GB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389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6420" y="1549159"/>
            <a:ext cx="9005978" cy="2806941"/>
          </a:xfrm>
        </p:spPr>
        <p:txBody>
          <a:bodyPr>
            <a:noAutofit/>
          </a:bodyPr>
          <a:lstStyle/>
          <a:p>
            <a:r>
              <a:rPr lang="en-GB" sz="7200" dirty="0"/>
              <a:t>Avoid animations.</a:t>
            </a:r>
            <a:endParaRPr lang="en-GB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43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6420" y="1549159"/>
            <a:ext cx="9005978" cy="2806941"/>
          </a:xfrm>
        </p:spPr>
        <p:txBody>
          <a:bodyPr>
            <a:noAutofit/>
          </a:bodyPr>
          <a:lstStyle/>
          <a:p>
            <a:r>
              <a:rPr lang="en-GB" sz="7200" dirty="0"/>
              <a:t>They look cheap.</a:t>
            </a:r>
            <a:endParaRPr lang="en-GB" sz="7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112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8CC-DC53-45D7-B66F-36EE02AFC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2025"/>
            <a:ext cx="10515600" cy="3063875"/>
          </a:xfrm>
        </p:spPr>
        <p:txBody>
          <a:bodyPr>
            <a:normAutofit/>
          </a:bodyPr>
          <a:lstStyle/>
          <a:p>
            <a:r>
              <a:rPr lang="en-GB" sz="6600" dirty="0"/>
              <a:t>Most scientific presentations are </a:t>
            </a:r>
            <a:r>
              <a:rPr lang="en-GB" sz="6600" dirty="0">
                <a:solidFill>
                  <a:schemeClr val="accent1"/>
                </a:solidFill>
              </a:rPr>
              <a:t>*terrible*</a:t>
            </a:r>
          </a:p>
        </p:txBody>
      </p:sp>
    </p:spTree>
    <p:extLst>
      <p:ext uri="{BB962C8B-B14F-4D97-AF65-F5344CB8AC3E}">
        <p14:creationId xmlns:p14="http://schemas.microsoft.com/office/powerpoint/2010/main" val="3254333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5924C4-4638-44A6-B5A0-EFE1F0F0FD1B}"/>
              </a:ext>
            </a:extLst>
          </p:cNvPr>
          <p:cNvSpPr txBox="1"/>
          <p:nvPr/>
        </p:nvSpPr>
        <p:spPr>
          <a:xfrm>
            <a:off x="1346200" y="1244600"/>
            <a:ext cx="990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5400" dirty="0"/>
              <a:t>Apart from a few.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5400" dirty="0"/>
              <a:t>Like revealing bullet points</a:t>
            </a:r>
          </a:p>
        </p:txBody>
      </p:sp>
    </p:spTree>
    <p:extLst>
      <p:ext uri="{BB962C8B-B14F-4D97-AF65-F5344CB8AC3E}">
        <p14:creationId xmlns:p14="http://schemas.microsoft.com/office/powerpoint/2010/main" val="75860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5924C4-4638-44A6-B5A0-EFE1F0F0FD1B}"/>
              </a:ext>
            </a:extLst>
          </p:cNvPr>
          <p:cNvSpPr txBox="1"/>
          <p:nvPr/>
        </p:nvSpPr>
        <p:spPr>
          <a:xfrm>
            <a:off x="1346200" y="1244600"/>
            <a:ext cx="9906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5400" dirty="0"/>
              <a:t>Apart from a few.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5400" dirty="0"/>
              <a:t>Like revealing bullet points.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GB" sz="5400" dirty="0"/>
              <a:t>Or changing emphasis.</a:t>
            </a:r>
          </a:p>
        </p:txBody>
      </p:sp>
    </p:spTree>
    <p:extLst>
      <p:ext uri="{BB962C8B-B14F-4D97-AF65-F5344CB8AC3E}">
        <p14:creationId xmlns:p14="http://schemas.microsoft.com/office/powerpoint/2010/main" val="3318189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2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FBFBF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1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64794"/>
                                      </p:to>
                                    </p:animClr>
                                    <p:animClr clrSpc="rgb" dir="cw">
                                      <p:cBhvr>
                                        <p:cTn id="11" dur="21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64794"/>
                                      </p:to>
                                    </p:animClr>
                                    <p:set>
                                      <p:cBhvr>
                                        <p:cTn id="12" dur="21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1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71C173-7142-4AD9-B950-5F744B97B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620" y="444259"/>
            <a:ext cx="5039980" cy="4572241"/>
          </a:xfrm>
          <a:solidFill>
            <a:schemeClr val="accent1">
              <a:alpha val="50196"/>
            </a:schemeClr>
          </a:solidFill>
        </p:spPr>
        <p:txBody>
          <a:bodyPr>
            <a:noAutofit/>
          </a:bodyPr>
          <a:lstStyle/>
          <a:p>
            <a:r>
              <a:rPr lang="en-GB" sz="7200" dirty="0">
                <a:solidFill>
                  <a:schemeClr val="bg1"/>
                </a:solidFill>
              </a:rPr>
              <a:t>Practice the </a:t>
            </a:r>
            <a:r>
              <a:rPr lang="en-GB" sz="7200" dirty="0">
                <a:solidFill>
                  <a:schemeClr val="accent1"/>
                </a:solidFill>
              </a:rPr>
              <a:t>hell</a:t>
            </a:r>
            <a:r>
              <a:rPr lang="en-GB" sz="7200" dirty="0">
                <a:solidFill>
                  <a:schemeClr val="bg1"/>
                </a:solidFill>
              </a:rPr>
              <a:t> out of your talk.</a:t>
            </a:r>
          </a:p>
        </p:txBody>
      </p:sp>
    </p:spTree>
    <p:extLst>
      <p:ext uri="{BB962C8B-B14F-4D97-AF65-F5344CB8AC3E}">
        <p14:creationId xmlns:p14="http://schemas.microsoft.com/office/powerpoint/2010/main" val="797822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110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F63C84-5A0A-4EA5-A0A6-EC6E6F428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100" y="215659"/>
            <a:ext cx="9706398" cy="1000663"/>
          </a:xfrm>
        </p:spPr>
        <p:txBody>
          <a:bodyPr>
            <a:noAutofit/>
          </a:bodyPr>
          <a:lstStyle/>
          <a:p>
            <a:r>
              <a:rPr lang="en-GB" dirty="0"/>
              <a:t>Don’t use lots of text on a slide.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292100" y="1562101"/>
            <a:ext cx="11391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Nobody is going to read loads and loads of text on a screen, it is hard to do especially if someone is talking at the same time. As a result it is much better to keep things simple.</a:t>
            </a:r>
          </a:p>
        </p:txBody>
      </p:sp>
    </p:spTree>
    <p:extLst>
      <p:ext uri="{BB962C8B-B14F-4D97-AF65-F5344CB8AC3E}">
        <p14:creationId xmlns:p14="http://schemas.microsoft.com/office/powerpoint/2010/main" val="1157121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+mj-lt"/>
              </a:rPr>
              <a:t>Keep things </a:t>
            </a:r>
            <a:r>
              <a:rPr lang="en-GB" sz="6600" dirty="0">
                <a:solidFill>
                  <a:schemeClr val="accent1"/>
                </a:solidFill>
                <a:latin typeface="+mj-lt"/>
              </a:rPr>
              <a:t>simple</a:t>
            </a:r>
            <a:r>
              <a:rPr lang="en-GB" sz="66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3749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+mj-lt"/>
              </a:rPr>
              <a:t>Don’t use </a:t>
            </a:r>
            <a:r>
              <a:rPr lang="en-GB" dirty="0">
                <a:solidFill>
                  <a:schemeClr val="accent1"/>
                </a:solidFill>
                <a:latin typeface="+mj-lt"/>
              </a:rPr>
              <a:t>tiny</a:t>
            </a:r>
            <a:r>
              <a:rPr lang="en-GB" dirty="0">
                <a:latin typeface="+mj-lt"/>
              </a:rPr>
              <a:t> font sizes.</a:t>
            </a:r>
          </a:p>
        </p:txBody>
      </p:sp>
    </p:spTree>
    <p:extLst>
      <p:ext uri="{BB962C8B-B14F-4D97-AF65-F5344CB8AC3E}">
        <p14:creationId xmlns:p14="http://schemas.microsoft.com/office/powerpoint/2010/main" val="389813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+mj-lt"/>
              </a:rPr>
              <a:t>Use font sizes </a:t>
            </a:r>
            <a:r>
              <a:rPr lang="en-GB" sz="6600" dirty="0">
                <a:solidFill>
                  <a:schemeClr val="accent1"/>
                </a:solidFill>
                <a:latin typeface="+mj-lt"/>
              </a:rPr>
              <a:t>everyone</a:t>
            </a:r>
            <a:r>
              <a:rPr lang="en-GB" sz="6600" dirty="0">
                <a:latin typeface="+mj-lt"/>
              </a:rPr>
              <a:t> in the room can see.</a:t>
            </a:r>
            <a:r>
              <a:rPr lang="en-GB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0749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Don’t use </a:t>
            </a:r>
            <a:r>
              <a:rPr lang="en-GB" sz="7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complicated</a:t>
            </a:r>
            <a:r>
              <a:rPr lang="en-GB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serif fonts.</a:t>
            </a:r>
          </a:p>
        </p:txBody>
      </p:sp>
    </p:spTree>
    <p:extLst>
      <p:ext uri="{BB962C8B-B14F-4D97-AF65-F5344CB8AC3E}">
        <p14:creationId xmlns:p14="http://schemas.microsoft.com/office/powerpoint/2010/main" val="3832962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4B3C30-1BB3-44BE-B672-B47180C67034}"/>
              </a:ext>
            </a:extLst>
          </p:cNvPr>
          <p:cNvSpPr txBox="1"/>
          <p:nvPr/>
        </p:nvSpPr>
        <p:spPr>
          <a:xfrm>
            <a:off x="1028700" y="1562101"/>
            <a:ext cx="10655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+mj-lt"/>
                <a:cs typeface="Times New Roman" panose="02020603050405020304" pitchFamily="18" charset="0"/>
              </a:rPr>
              <a:t>Use </a:t>
            </a:r>
            <a:r>
              <a:rPr lang="en-GB" sz="7200" dirty="0">
                <a:solidFill>
                  <a:schemeClr val="accent1"/>
                </a:solidFill>
                <a:latin typeface="+mj-lt"/>
                <a:cs typeface="Times New Roman" panose="02020603050405020304" pitchFamily="18" charset="0"/>
              </a:rPr>
              <a:t>simple sans serif </a:t>
            </a:r>
            <a:r>
              <a:rPr lang="en-GB" sz="7200" dirty="0">
                <a:latin typeface="+mj-lt"/>
                <a:cs typeface="Times New Roman" panose="02020603050405020304" pitchFamily="18" charset="0"/>
              </a:rPr>
              <a:t>fonts.</a:t>
            </a:r>
          </a:p>
        </p:txBody>
      </p:sp>
    </p:spTree>
    <p:extLst>
      <p:ext uri="{BB962C8B-B14F-4D97-AF65-F5344CB8AC3E}">
        <p14:creationId xmlns:p14="http://schemas.microsoft.com/office/powerpoint/2010/main" val="1586610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000000"/>
      </a:dk1>
      <a:lt1>
        <a:sysClr val="window" lastClr="FFFFFF"/>
      </a:lt1>
      <a:dk2>
        <a:srgbClr val="B7BFC3"/>
      </a:dk2>
      <a:lt2>
        <a:srgbClr val="E7E6E6"/>
      </a:lt2>
      <a:accent1>
        <a:srgbClr val="164794"/>
      </a:accent1>
      <a:accent2>
        <a:srgbClr val="FFC1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Raleway fonts">
      <a:majorFont>
        <a:latin typeface="Raleway Medium"/>
        <a:ea typeface=""/>
        <a:cs typeface=""/>
      </a:majorFont>
      <a:minorFont>
        <a:latin typeface="Raleway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175</Words>
  <Application>Microsoft Office PowerPoint</Application>
  <PresentationFormat>Widescreen</PresentationFormat>
  <Paragraphs>25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Raleway Light</vt:lpstr>
      <vt:lpstr>Raleway Medium</vt:lpstr>
      <vt:lpstr>Roboto Medium</vt:lpstr>
      <vt:lpstr>Tahoma</vt:lpstr>
      <vt:lpstr>Times New Roman</vt:lpstr>
      <vt:lpstr>Office Theme</vt:lpstr>
      <vt:lpstr>PowerPoint Presentation</vt:lpstr>
      <vt:lpstr>Most scientific presentations are *terrible*</vt:lpstr>
      <vt:lpstr>PowerPoint Presentation</vt:lpstr>
      <vt:lpstr>Don’t use lots of text on a slide.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Only one idea per slide.</vt:lpstr>
      <vt:lpstr>Only one idea per slide.</vt:lpstr>
      <vt:lpstr>Only one idea per slide.</vt:lpstr>
      <vt:lpstr>Use consistent design.</vt:lpstr>
      <vt:lpstr>Avoid animations.</vt:lpstr>
      <vt:lpstr>They look cheap.</vt:lpstr>
      <vt:lpstr>PowerPoint Presentation</vt:lpstr>
      <vt:lpstr>PowerPoint Presentation</vt:lpstr>
      <vt:lpstr>Practice the hell out of your talk.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your dissertation</dc:title>
  <dc:creator>PHILIP ANTHONY MARTIN</dc:creator>
  <cp:lastModifiedBy>PHILIP ANTHONY MARTIN</cp:lastModifiedBy>
  <cp:revision>35</cp:revision>
  <dcterms:created xsi:type="dcterms:W3CDTF">2022-07-06T15:53:06Z</dcterms:created>
  <dcterms:modified xsi:type="dcterms:W3CDTF">2022-07-08T08:33:27Z</dcterms:modified>
</cp:coreProperties>
</file>

<file path=docProps/thumbnail.jpeg>
</file>